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3429"/>
    <a:srgbClr val="F7F7F7"/>
    <a:srgbClr val="F2F2F2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4674"/>
  </p:normalViewPr>
  <p:slideViewPr>
    <p:cSldViewPr snapToGrid="0" snapToObjects="1">
      <p:cViewPr varScale="1">
        <p:scale>
          <a:sx n="70" d="100"/>
          <a:sy n="70" d="100"/>
        </p:scale>
        <p:origin x="74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5.tiff>
</file>

<file path=ppt/media/image6.tif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70148-AF10-3448-8D65-41F26B0565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BAD206-4162-CB4C-BB82-F93EE4EFF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6B292-5EBA-FF44-ACD5-AF3F60B7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91B9F-5ABB-CF43-9C62-EC7D51B6D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926BD-694E-1246-9A92-2F8D30D54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2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57EDE-D55A-FA40-A90E-B74722486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E782D8-2AD5-E242-A2FA-7FB0311A42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840FF-C5B6-CE41-94FA-249ABC1CE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06B03-3DBD-9242-BBCD-C34239F96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62A52-E2F9-DE43-B635-7652379B2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16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D2B711-8690-B04B-8907-28C998FB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F7930D-49A8-CA4B-91AF-1E095DF025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BEB69-A81E-8547-A18A-3AB454AA9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2EE7E8-F260-6A4E-97D3-CB1CF1E0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BCA28-CA71-754A-B6A3-C17A6D998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45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6D50-E3B7-484C-BD52-F0B24DE83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0DD5A-D059-5940-96DE-54B5F27B3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2F21B-BE6A-FB45-AC73-82B7C841A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F8E4C-8F91-1F41-B60B-4AA8B99F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25B283-57C9-8B4F-A392-C9D02597E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41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F8FDF-4F76-D942-9E50-ACA8D7CC6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F8AE8-9792-1843-A909-1FDA60EB2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0D43D-DB90-734D-AA88-5D9EA4F35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D7288-E28E-4842-B928-2EFF2043E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DB322-B80F-F142-939E-411A5A3D8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202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91754-128F-AF4A-9A49-D78BCCC20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8FBF0-5DF2-2D49-AB2F-D594603363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D5A2E9-EA6C-0C45-89FE-0F7D17B86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0C48D-D095-7646-9258-7F16CD28D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EB82AB-BE44-2F49-A67C-54937F13F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7CDC90-3D60-804F-83D0-A477296E5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93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AC92B-2543-0442-8426-B15221DD8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549B8-FAF4-0C4D-8766-1F3905B72D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EA8D44-C3AC-DD47-BC46-6F09934905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5F510C-231A-2647-9510-180B776E4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B73DD6-76F4-9A40-BCAF-7E68FE8095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4354F7-CF3E-A54D-93B0-70819495E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217601-E8B1-8844-BEE9-2AF808C55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50BF91-F236-274C-B73A-CBF9DDBF8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948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73663-E6EC-CA49-876D-A51CA8EE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D821F2-A587-9244-AA2F-C60C12989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58425C-9218-5444-BD56-194D3C246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82B63D-340E-5B4B-9023-E584D8050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314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57C114-41BB-134A-A731-EF2A17B15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059AE3-4E6C-1C40-BA8E-FA5736460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ED8CAC-C38E-F444-8D18-425FB6F2A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84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2E23-482A-EA42-96C1-EEC12490F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81392-12B6-1047-AE9E-26194764F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1965AE-E6FD-4347-A2F6-75257683AF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0788FE-6BD9-A849-95D2-67643D707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814EF8-5525-B647-A81E-2A8725D90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084A5F-858D-7D47-8AF2-7E1E97AC4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32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11430-1498-8941-842B-1F785F684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227E4D-78C6-3C42-A8AB-4E3C506B1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D48295-EA11-5A49-9585-9CE8C825D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A4DF41-0E2D-EB45-B4FA-D590E5F30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EE1714-90B6-EA4A-AABF-DFB1EED71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17225-868C-FA4D-9E7D-2BF965E6F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401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6663D6-6D88-3645-B0B9-8714BC295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00404-3C1C-774B-AE23-31332324E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061BA-E68B-9248-A814-FCFC1F2F3B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1DBEF-1F80-7242-A2BD-7243CC0C6A72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00F9F-F072-C24A-AC7E-6AABA5E0A5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B4954-954D-7949-B793-63E0E71B6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089E5-FD26-4B43-A9EE-1169A6569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191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AA2C41-444A-C44A-9957-C79C86132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562" y="1438476"/>
            <a:ext cx="5143067" cy="313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053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E42434E7-2FA2-DB4E-9B6A-26083791D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13" y="998977"/>
            <a:ext cx="3314047" cy="59090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73796D-C0F8-D149-B5C6-B902BC125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675562" cy="534285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omic Sans MS" panose="030F0902030302020204" pitchFamily="66" charset="0"/>
              </a:rPr>
              <a:t>Think It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7EE5B9D-3DB2-CF44-93AF-EAAE2F71BDCE}"/>
              </a:ext>
            </a:extLst>
          </p:cNvPr>
          <p:cNvCxnSpPr>
            <a:cxnSpLocks/>
          </p:cNvCxnSpPr>
          <p:nvPr/>
        </p:nvCxnSpPr>
        <p:spPr>
          <a:xfrm>
            <a:off x="1387638" y="998977"/>
            <a:ext cx="1611594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BB0B428B-6B7A-3C46-BE42-D4C57C663006}"/>
              </a:ext>
            </a:extLst>
          </p:cNvPr>
          <p:cNvSpPr txBox="1">
            <a:spLocks/>
          </p:cNvSpPr>
          <p:nvPr/>
        </p:nvSpPr>
        <p:spPr>
          <a:xfrm>
            <a:off x="4679272" y="365125"/>
            <a:ext cx="2675562" cy="534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Comic Sans MS" panose="030F0902030302020204" pitchFamily="66" charset="0"/>
              </a:rPr>
              <a:t>Design It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A157254-9223-F544-845F-46A032E0A005}"/>
              </a:ext>
            </a:extLst>
          </p:cNvPr>
          <p:cNvCxnSpPr>
            <a:cxnSpLocks/>
          </p:cNvCxnSpPr>
          <p:nvPr/>
        </p:nvCxnSpPr>
        <p:spPr>
          <a:xfrm>
            <a:off x="5131174" y="998977"/>
            <a:ext cx="1818266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66043DD0-CC32-DE40-B3A8-E83E2EED6AD2}"/>
              </a:ext>
            </a:extLst>
          </p:cNvPr>
          <p:cNvSpPr txBox="1">
            <a:spLocks/>
          </p:cNvSpPr>
          <p:nvPr/>
        </p:nvSpPr>
        <p:spPr>
          <a:xfrm>
            <a:off x="8437906" y="353141"/>
            <a:ext cx="2675562" cy="534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Comic Sans MS" panose="030F0902030302020204" pitchFamily="66" charset="0"/>
              </a:rPr>
              <a:t>Build It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E3D70E1-90AB-F242-95AC-DFFA8C9E0744}"/>
              </a:ext>
            </a:extLst>
          </p:cNvPr>
          <p:cNvCxnSpPr>
            <a:cxnSpLocks/>
          </p:cNvCxnSpPr>
          <p:nvPr/>
        </p:nvCxnSpPr>
        <p:spPr>
          <a:xfrm>
            <a:off x="9060496" y="986993"/>
            <a:ext cx="1424624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43FD63E6-02DF-C34C-8E71-1439555AA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073" y="1866670"/>
            <a:ext cx="4657344" cy="546872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519579D-33EF-334F-9B83-DB3EA95BB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2989" y="1866670"/>
            <a:ext cx="2268128" cy="51410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79D35FA-335C-0445-82A6-FC1DFCF67F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09" y="6136679"/>
            <a:ext cx="816895" cy="49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07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B79D35FA-335C-0445-82A6-FC1DFCF67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09" y="6136679"/>
            <a:ext cx="816895" cy="49771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16B62C53-DD54-2448-92EB-C7D67FA31C58}"/>
              </a:ext>
            </a:extLst>
          </p:cNvPr>
          <p:cNvGrpSpPr/>
          <p:nvPr/>
        </p:nvGrpSpPr>
        <p:grpSpPr>
          <a:xfrm>
            <a:off x="1566603" y="144564"/>
            <a:ext cx="9296469" cy="6613217"/>
            <a:chOff x="3721040" y="578734"/>
            <a:chExt cx="8151905" cy="5799011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7C67314-C716-9E4E-A649-28C484557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333706">
              <a:off x="3721040" y="578734"/>
              <a:ext cx="8020798" cy="5667904"/>
            </a:xfrm>
            <a:prstGeom prst="rect">
              <a:avLst/>
            </a:prstGeom>
            <a:effectLst>
              <a:outerShdw blurRad="177800" sx="102000" sy="102000" algn="ctr" rotWithShape="0">
                <a:prstClr val="black">
                  <a:alpha val="20000"/>
                </a:prstClr>
              </a:outerShdw>
            </a:effec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378D08-36D1-6F49-B868-70981D5E02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7050">
              <a:off x="3852147" y="709841"/>
              <a:ext cx="8020798" cy="5667904"/>
            </a:xfrm>
            <a:prstGeom prst="rect">
              <a:avLst/>
            </a:prstGeom>
            <a:effectLst>
              <a:outerShdw blurRad="177800" sx="102000" sy="102000" algn="ctr" rotWithShape="0">
                <a:prstClr val="black">
                  <a:alpha val="20000"/>
                </a:prstClr>
              </a:outerShdw>
            </a:effectLst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642B762B-349C-5A46-AFC2-EE2729CCE0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8805" y="195072"/>
            <a:ext cx="9302548" cy="6573653"/>
          </a:xfrm>
          <a:prstGeom prst="rect">
            <a:avLst/>
          </a:prstGeom>
          <a:effectLst>
            <a:outerShdw blurRad="114300" sx="102000" sy="102000" algn="ctr" rotWithShape="0">
              <a:prstClr val="black">
                <a:alpha val="18000"/>
              </a:prstClr>
            </a:outerShdw>
          </a:effectLst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9DAF00BD-E5E8-B844-8518-2D4B9BEF9885}"/>
              </a:ext>
            </a:extLst>
          </p:cNvPr>
          <p:cNvSpPr txBox="1">
            <a:spLocks/>
          </p:cNvSpPr>
          <p:nvPr/>
        </p:nvSpPr>
        <p:spPr>
          <a:xfrm>
            <a:off x="1488805" y="1"/>
            <a:ext cx="9302547" cy="35356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b="1">
                <a:latin typeface="Comic Sans MS" panose="030F0902030302020204" pitchFamily="66" charset="0"/>
              </a:rPr>
              <a:t>Sample Submission</a:t>
            </a:r>
            <a:endParaRPr lang="en-US" sz="1400" b="1" dirty="0">
              <a:latin typeface="Comic Sans MS" panose="030F09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448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0E4FA18-89F3-684C-AC76-1F8D8D621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142" y="3792370"/>
            <a:ext cx="2419038" cy="24190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3DCE3E4-FF57-0042-8F80-F16CAF8AC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741" y="5882"/>
            <a:ext cx="3349233" cy="6542847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5098627-5668-134D-9F18-E792C4391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3237373" cy="534285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Comic Sans MS" panose="030F0902030302020204" pitchFamily="66" charset="0"/>
              </a:rPr>
              <a:t>Make It Happen Winner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6400FC-7165-0C4E-8DDA-F913B042912F}"/>
              </a:ext>
            </a:extLst>
          </p:cNvPr>
          <p:cNvCxnSpPr>
            <a:cxnSpLocks/>
          </p:cNvCxnSpPr>
          <p:nvPr/>
        </p:nvCxnSpPr>
        <p:spPr>
          <a:xfrm>
            <a:off x="932014" y="896236"/>
            <a:ext cx="2561199" cy="3174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82183B75-137B-7544-B2F5-496CE8B62F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809" y="6136679"/>
            <a:ext cx="816895" cy="4977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F620DB-CB74-9646-9C76-AA86DB6F6C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9609" y="1021631"/>
            <a:ext cx="2547717" cy="452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98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12</Words>
  <Application>Microsoft Office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Comic Sans MS</vt:lpstr>
      <vt:lpstr>Office Theme</vt:lpstr>
      <vt:lpstr>PowerPoint Presentation</vt:lpstr>
      <vt:lpstr>Think It</vt:lpstr>
      <vt:lpstr>PowerPoint Presentation</vt:lpstr>
      <vt:lpstr>Make It Happen Winner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Callum Watson</cp:lastModifiedBy>
  <cp:revision>15</cp:revision>
  <dcterms:created xsi:type="dcterms:W3CDTF">2018-04-23T19:49:11Z</dcterms:created>
  <dcterms:modified xsi:type="dcterms:W3CDTF">2019-01-09T21:09:10Z</dcterms:modified>
</cp:coreProperties>
</file>

<file path=docProps/thumbnail.jpeg>
</file>